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61" r:id="rId6"/>
    <p:sldId id="262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ekrylova_80@mail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senijmel@mail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egu-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75" y="572283"/>
            <a:ext cx="892175" cy="820738"/>
          </a:xfrm>
          <a:prstGeom prst="rect">
            <a:avLst/>
          </a:prstGeom>
          <a:noFill/>
          <a:ln w="9525" algn="in">
            <a:miter lim="800000"/>
            <a:headEnd/>
            <a:tailEnd/>
          </a:ln>
        </p:spPr>
      </p:pic>
      <p:pic>
        <p:nvPicPr>
          <p:cNvPr id="2049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9546" y="572283"/>
            <a:ext cx="1028700" cy="8223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0943" y="228600"/>
            <a:ext cx="87154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«Елецкий государственный университет им. И.А. Бунина»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Институт истории и культуры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истории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историко-культурного наследия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сероссийский конкурс научно-исследовательских проектов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«Память поколений», посвященный 100-летию ВЛКСМ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forum.faleristika.info/download/file.php?id=2634858&amp;sid=2df293af95beaaac052ef130fad5111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36705"/>
            <a:ext cx="8572560" cy="490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642918"/>
            <a:ext cx="2757478" cy="5483245"/>
          </a:xfrm>
        </p:spPr>
        <p:txBody>
          <a:bodyPr>
            <a:normAutofit fontScale="85000" lnSpcReduction="10000"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Цель Конкурса: </a:t>
            </a:r>
          </a:p>
          <a:p>
            <a:pPr lvl="0">
              <a:buFont typeface="Arial" pitchFamily="34" charset="0"/>
              <a:buChar char="•"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повышение интереса к изучению истории своей страны </a:t>
            </a:r>
          </a:p>
          <a:p>
            <a:pPr lvl="0">
              <a:buFont typeface="Arial" pitchFamily="34" charset="0"/>
              <a:buChar char="•"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воспитание гордости за своих соотечественников, родных и близких, совершавших в рядах ВЛКСМ боевые и трудовые подвиги во благо Родины</a:t>
            </a:r>
          </a:p>
          <a:p>
            <a:pPr lvl="0">
              <a:buFont typeface="Arial" pitchFamily="34" charset="0"/>
              <a:buChar char="•"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привлечение молодежи к изучению истории комсомола, осознания его исторического пути и применения его опыта в современной жизни.  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Задачи Конкурса:</a:t>
            </a:r>
          </a:p>
          <a:p>
            <a:pPr lvl="0" fontAlgn="t">
              <a:buFont typeface="Arial" pitchFamily="34" charset="0"/>
              <a:buChar char="•"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патриотическое и нравственное воспитание молодежи;</a:t>
            </a:r>
          </a:p>
          <a:p>
            <a:pPr lvl="0" fontAlgn="t">
              <a:buFont typeface="Arial" pitchFamily="34" charset="0"/>
              <a:buChar char="•"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поддержка творческих и одаренных детей;</a:t>
            </a:r>
          </a:p>
          <a:p>
            <a:pPr lvl="0" fontAlgn="t">
              <a:buFont typeface="Arial" pitchFamily="34" charset="0"/>
              <a:buChar char="•"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содействие развитию у обучающихся творческих и интеллектуальных способностей, интереса к научно-исследовательской деятельности;</a:t>
            </a:r>
          </a:p>
          <a:p>
            <a:pPr lvl="0" fontAlgn="t">
              <a:buFont typeface="Arial" pitchFamily="34" charset="0"/>
              <a:buChar char="•"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метакомпетенций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у старшеклассников, студентов в процессе работы с биографическими, историческими документами, архивными материалами.</a:t>
            </a:r>
          </a:p>
          <a:p>
            <a:endParaRPr lang="ru-RU" dirty="0"/>
          </a:p>
        </p:txBody>
      </p:sp>
      <p:pic>
        <p:nvPicPr>
          <p:cNvPr id="5" name="Содержимое 4" descr="http://www.playcast.ru/uploads/2018/10/29/260479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32861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Конкурсе могут принять участие обучающиеся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9-11 классов общеобразовательных организаций, студенты высших и средних учебных заведений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 проведения: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проводится в период с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декабря 2018г. по 12 апреля 2019 г.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900igr.net/up/datas/163378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-1"/>
            <a:ext cx="535781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5.infourok.ru/uploads/ex/04f2/000102d9-2198323b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143504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214291"/>
            <a:ext cx="36433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Организаторы конкурса</a:t>
            </a:r>
            <a:r>
              <a:rPr lang="ru-RU" dirty="0" smtClean="0"/>
              <a:t>: институт истории и культуры, кафедра истории и историко-культурного наследия</a:t>
            </a:r>
          </a:p>
          <a:p>
            <a:r>
              <a:rPr lang="ru-RU" b="1" dirty="0" smtClean="0"/>
              <a:t>Председатель оргкомитета конкурса</a:t>
            </a:r>
            <a:r>
              <a:rPr lang="ru-RU" dirty="0" smtClean="0"/>
              <a:t>: зам. директора по науке, к.и.н., доцент кафедры истории и историко-культурного наследия Щукин Д. В.</a:t>
            </a:r>
          </a:p>
          <a:p>
            <a:r>
              <a:rPr lang="ru-RU" b="1" dirty="0" smtClean="0"/>
              <a:t>Организаторы конкурса: </a:t>
            </a:r>
            <a:r>
              <a:rPr lang="ru-RU" dirty="0" smtClean="0"/>
              <a:t>к.и.н., доцент кафедры истории и историко-культурного наследия Некрылова Ольга Геннадьевна</a:t>
            </a:r>
          </a:p>
          <a:p>
            <a:r>
              <a:rPr lang="ru-RU" b="1" dirty="0" smtClean="0"/>
              <a:t>Контактный тел</a:t>
            </a:r>
            <a:r>
              <a:rPr lang="ru-RU" dirty="0" smtClean="0"/>
              <a:t>.: 8-960-158-25-99</a:t>
            </a:r>
          </a:p>
          <a:p>
            <a:r>
              <a:rPr lang="ru-RU" b="1" dirty="0" smtClean="0"/>
              <a:t>Е-</a:t>
            </a:r>
            <a:r>
              <a:rPr lang="en-US" b="1" dirty="0" smtClean="0"/>
              <a:t>mail</a:t>
            </a:r>
            <a:r>
              <a:rPr lang="ru-RU" dirty="0" smtClean="0"/>
              <a:t>: </a:t>
            </a:r>
            <a:r>
              <a:rPr lang="en-US" u="sng" dirty="0" err="1" smtClean="0">
                <a:hlinkClick r:id="rId3"/>
              </a:rPr>
              <a:t>nekrylova</a:t>
            </a:r>
            <a:r>
              <a:rPr lang="ru-RU" u="sng" dirty="0" smtClean="0">
                <a:hlinkClick r:id="rId3"/>
              </a:rPr>
              <a:t>_80@</a:t>
            </a:r>
            <a:r>
              <a:rPr lang="en-US" u="sng" dirty="0" smtClean="0">
                <a:hlinkClick r:id="rId3"/>
              </a:rPr>
              <a:t>mail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Организаторы конкурса: </a:t>
            </a:r>
            <a:r>
              <a:rPr lang="ru-RU" dirty="0" smtClean="0"/>
              <a:t>к.и.н., доцент кафедры истории и историко-культурного наследия Клевцова Оксана Владимировна </a:t>
            </a:r>
          </a:p>
          <a:p>
            <a:r>
              <a:rPr lang="ru-RU" b="1" dirty="0" smtClean="0"/>
              <a:t>Контактный тел</a:t>
            </a:r>
            <a:r>
              <a:rPr lang="ru-RU" dirty="0" smtClean="0"/>
              <a:t>.: 8-915-857-98-94</a:t>
            </a:r>
          </a:p>
          <a:p>
            <a:r>
              <a:rPr lang="ru-RU" b="1" dirty="0" smtClean="0"/>
              <a:t>Е-</a:t>
            </a:r>
            <a:r>
              <a:rPr lang="en-US" b="1" dirty="0" smtClean="0"/>
              <a:t>mail</a:t>
            </a:r>
            <a:r>
              <a:rPr lang="ru-RU" dirty="0" smtClean="0"/>
              <a:t>: </a:t>
            </a:r>
            <a:r>
              <a:rPr lang="en-US" u="sng" dirty="0" err="1" smtClean="0">
                <a:hlinkClick r:id="rId4"/>
              </a:rPr>
              <a:t>ksenijmel</a:t>
            </a:r>
            <a:r>
              <a:rPr lang="ru-RU" u="sng" dirty="0" smtClean="0">
                <a:hlinkClick r:id="rId4"/>
              </a:rPr>
              <a:t>@</a:t>
            </a:r>
            <a:r>
              <a:rPr lang="en-US" u="sng" dirty="0" err="1" smtClean="0">
                <a:hlinkClick r:id="rId4"/>
              </a:rPr>
              <a:t>yandex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636"/>
            <a:ext cx="8429684" cy="15716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Комсомольская летопись времен: история моей семьи на основе семейных архивов и личностных эго-документов.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im0-tub-ru.yandex.net/i?id=2c1d13632257863a9ec3dda645b09401&amp;n=13&amp;exp=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319" r="3319"/>
          <a:stretch>
            <a:fillRect/>
          </a:stretch>
        </p:blipFill>
        <p:spPr bwMode="auto">
          <a:xfrm>
            <a:off x="0" y="0"/>
            <a:ext cx="9144000" cy="49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«Что вы сделали?» — Родина спросит, мы в ответ: «Города возвели!»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Комсомольские стройки,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первостроители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(на примере региона исследования), комсомольско-молодежные бригады, строительные отряды.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s://ds05.infourok.ru/uploads/ex/0405/0001ffd4-53c946ee/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9143999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_DSC6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28861" y="357166"/>
            <a:ext cx="450059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Комсомол Липецкой 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 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люди, события, время.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bs.twimg.com/media/De_GDKdXcAAfz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9144000" cy="457200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гордимся прошлым, работаем для будущего» - диалог поколений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молодежном движении на современном этапе).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259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1. Комсомольская летопись времен: история моей семьи на основе семейных архивов и личностных эго-документов.  </vt:lpstr>
      <vt:lpstr>    «Что вы сделали?» — Родина спросит, мы в ответ: «Города возвели!»  Комсомольские стройки, первостроители (на примере региона исследования), комсомольско-молодежные бригады, строительные отряды.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Трегубов Александр Борисович</cp:lastModifiedBy>
  <cp:revision>17</cp:revision>
  <dcterms:created xsi:type="dcterms:W3CDTF">2018-11-26T14:24:26Z</dcterms:created>
  <dcterms:modified xsi:type="dcterms:W3CDTF">2019-01-09T11:40:16Z</dcterms:modified>
</cp:coreProperties>
</file>