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027921"/>
            <a:ext cx="7851648" cy="1828800"/>
          </a:xfrm>
        </p:spPr>
        <p:txBody>
          <a:bodyPr/>
          <a:lstStyle/>
          <a:p>
            <a:r>
              <a:rPr lang="ru-RU" dirty="0"/>
              <a:t>Клуб исторической реконструкции "</a:t>
            </a:r>
            <a:r>
              <a:rPr lang="ru-RU" dirty="0" err="1"/>
              <a:t>Сварог</a:t>
            </a:r>
            <a:r>
              <a:rPr lang="ru-RU" dirty="0"/>
              <a:t>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7451"/>
            <a:ext cx="4392488" cy="39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663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ФГБОУ ВО «РГЭУ (РИНХ)»</a:t>
            </a:r>
          </a:p>
          <a:p>
            <a:pPr algn="ctr"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Таганрогский институт имени А.П. Чехова</a:t>
            </a:r>
          </a:p>
          <a:p>
            <a:pPr algn="ctr"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истории и филологии</a:t>
            </a:r>
          </a:p>
          <a:p>
            <a:pPr algn="ctr">
              <a:defRPr/>
            </a:pP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истории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45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861048"/>
            <a:ext cx="4464496" cy="2246396"/>
          </a:xfrm>
        </p:spPr>
        <p:txBody>
          <a:bodyPr>
            <a:normAutofit/>
          </a:bodyPr>
          <a:lstStyle/>
          <a:p>
            <a:r>
              <a:rPr lang="ru-RU" dirty="0"/>
              <a:t>Окружение и сдача.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39956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5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/>
          <a:lstStyle/>
          <a:p>
            <a:r>
              <a:rPr lang="ru-RU" dirty="0"/>
              <a:t>Финальное построение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9325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9325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56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229600" cy="1224136"/>
          </a:xfrm>
        </p:spPr>
        <p:txBody>
          <a:bodyPr/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79732"/>
            <a:ext cx="6606568" cy="44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9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311424"/>
          </a:xfrm>
        </p:spPr>
        <p:txBody>
          <a:bodyPr/>
          <a:lstStyle/>
          <a:p>
            <a:r>
              <a:rPr lang="ru-RU" dirty="0"/>
              <a:t>18 ноября 2018 года состоялась реконструкция </a:t>
            </a:r>
            <a:r>
              <a:rPr lang="ru-RU" dirty="0" smtClean="0"/>
              <a:t>«Невской битвы»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06" y="836712"/>
            <a:ext cx="6174604" cy="41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11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ru-RU" dirty="0"/>
              <a:t>Воины на </a:t>
            </a:r>
            <a:r>
              <a:rPr lang="ru-RU" dirty="0" err="1"/>
              <a:t>изготове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42762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77" y="1844824"/>
            <a:ext cx="4392571" cy="292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56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54392"/>
          </a:xfrm>
        </p:spPr>
        <p:txBody>
          <a:bodyPr/>
          <a:lstStyle/>
          <a:p>
            <a:r>
              <a:rPr lang="ru-RU" dirty="0"/>
              <a:t>Боевое построение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4038600" cy="44348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203026" cy="280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9"/>
            <a:ext cx="4038600" cy="280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1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Поединок </a:t>
            </a:r>
            <a:r>
              <a:rPr lang="ru-RU" dirty="0" err="1"/>
              <a:t>А.Невского</a:t>
            </a:r>
            <a:r>
              <a:rPr lang="ru-RU" dirty="0"/>
              <a:t> с </a:t>
            </a:r>
            <a:r>
              <a:rPr lang="ru-RU" dirty="0" err="1"/>
              <a:t>Биргером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9325"/>
            <a:ext cx="4038600" cy="26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25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Бой</a:t>
            </a:r>
            <a:r>
              <a:rPr lang="ru-RU" dirty="0"/>
              <a:t>!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582869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0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74287" cy="498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44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2" y="1412776"/>
            <a:ext cx="723539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7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150315" cy="476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59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</TotalTime>
  <Words>58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Клуб исторической реконструкции "Сварог"</vt:lpstr>
      <vt:lpstr>Презентация PowerPoint</vt:lpstr>
      <vt:lpstr>Воины на изготове</vt:lpstr>
      <vt:lpstr>Боевое построение</vt:lpstr>
      <vt:lpstr>Поединок А.Невского с Биргером</vt:lpstr>
      <vt:lpstr>      Бой!</vt:lpstr>
      <vt:lpstr>Презентация PowerPoint</vt:lpstr>
      <vt:lpstr>Презентация PowerPoint</vt:lpstr>
      <vt:lpstr>Презентация PowerPoint</vt:lpstr>
      <vt:lpstr>Окружение и сдача.</vt:lpstr>
      <vt:lpstr>Финальное построение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исторической реконструкции "Сварог"</dc:title>
  <dc:creator>H O M E</dc:creator>
  <cp:lastModifiedBy>VALYA</cp:lastModifiedBy>
  <cp:revision>5</cp:revision>
  <dcterms:created xsi:type="dcterms:W3CDTF">2018-11-27T19:39:17Z</dcterms:created>
  <dcterms:modified xsi:type="dcterms:W3CDTF">2018-11-28T09:31:37Z</dcterms:modified>
</cp:coreProperties>
</file>