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7" r:id="rId4"/>
    <p:sldId id="296" r:id="rId5"/>
    <p:sldId id="257" r:id="rId6"/>
    <p:sldId id="291" r:id="rId7"/>
    <p:sldId id="269" r:id="rId8"/>
    <p:sldId id="297" r:id="rId9"/>
    <p:sldId id="277" r:id="rId10"/>
    <p:sldId id="275" r:id="rId11"/>
    <p:sldId id="276" r:id="rId12"/>
    <p:sldId id="263" r:id="rId13"/>
    <p:sldId id="264" r:id="rId14"/>
  </p:sldIdLst>
  <p:sldSz cx="10693400" cy="7561263"/>
  <p:notesSz cx="6794500" cy="9906000"/>
  <p:defaultTextStyle>
    <a:defPPr>
      <a:defRPr lang="ru-RU"/>
    </a:defPPr>
    <a:lvl1pPr algn="l" defTabSz="9953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96888" indent="-39688" algn="l" defTabSz="9953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95363" indent="-80963" algn="l" defTabSz="9953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492250" indent="-120650" algn="l" defTabSz="9953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990725" indent="-161925" algn="l" defTabSz="9953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26" y="-264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4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5D56C-8B2E-4AE6-A708-746B464F9D72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B68C9-8095-4EAB-A8DE-17C001827F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FE49F-C28E-4F16-A6E7-2D37578778B2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8BC3F-EEFE-4257-9B90-F5FECB6005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3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3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F4059-2358-44DA-A9E7-59F78B0ABEE7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5DA62-1E24-494B-8AAD-E51E2CD4E2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5A2B4-03C5-481F-84F6-C762005CB29B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CDB2F-F29C-4AB0-AEA7-E36116369E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3"/>
            <a:ext cx="9089390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8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6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5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3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92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7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9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7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A670D-9BFA-407C-BF29-A7B6C4BC69D7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67608-7955-4D3B-A7A2-61F5042DD5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AF819-C915-421B-9D3C-EA433EB145C0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170AB-3B9B-4FDE-B5F6-48B1B0C6E1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2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2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05CA0-A582-4749-B932-D65EB1652F80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2E88B-57D4-42E2-96D1-FB66147428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79CEE-1739-483C-8226-34E21843DF33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FE77D-9A8E-45E0-A66C-7B4BEBED3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A7CAE-F065-49DC-8A43-B28CAB3BA27F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73E0B-C21E-489C-A632-4F4DFBDCB3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3518055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3" y="301052"/>
            <a:ext cx="5977907" cy="645332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0" y="1582266"/>
            <a:ext cx="3518055" cy="5172114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B9C07-38C3-4014-ABCE-99CF715133AC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B8901-45A2-4640-9B71-D7500D7D77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497845" indent="0">
              <a:buNone/>
              <a:defRPr sz="3000"/>
            </a:lvl2pPr>
            <a:lvl3pPr marL="995690" indent="0">
              <a:buNone/>
              <a:defRPr sz="2600"/>
            </a:lvl3pPr>
            <a:lvl4pPr marL="1493535" indent="0">
              <a:buNone/>
              <a:defRPr sz="2200"/>
            </a:lvl4pPr>
            <a:lvl5pPr marL="1991380" indent="0">
              <a:buNone/>
              <a:defRPr sz="2200"/>
            </a:lvl5pPr>
            <a:lvl6pPr marL="2489225" indent="0">
              <a:buNone/>
              <a:defRPr sz="2200"/>
            </a:lvl6pPr>
            <a:lvl7pPr marL="2987070" indent="0">
              <a:buNone/>
              <a:defRPr sz="2200"/>
            </a:lvl7pPr>
            <a:lvl8pPr marL="3484916" indent="0">
              <a:buNone/>
              <a:defRPr sz="2200"/>
            </a:lvl8pPr>
            <a:lvl9pPr marL="3982761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ABBED-F8A4-4D17-B8A1-2571CDDE71C4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F4F77-462A-4379-BA14-FC862CBCA0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 defTabSz="995690" fontAlgn="auto">
              <a:spcBef>
                <a:spcPts val="0"/>
              </a:spcBef>
              <a:spcAft>
                <a:spcPts val="0"/>
              </a:spcAft>
              <a:defRPr sz="13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5159F1-BA6E-4CFC-B9A3-B3EF2FB851E1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 defTabSz="995690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 defTabSz="995690" fontAlgn="auto">
              <a:spcBef>
                <a:spcPts val="0"/>
              </a:spcBef>
              <a:spcAft>
                <a:spcPts val="0"/>
              </a:spcAft>
              <a:defRPr sz="13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DA1FAE6-37BB-4D29-82A1-A80391B0C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95363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9536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2pPr>
      <a:lvl3pPr algn="ctr" defTabSz="99536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3pPr>
      <a:lvl4pPr algn="ctr" defTabSz="99536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4pPr>
      <a:lvl5pPr algn="ctr" defTabSz="99536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5pPr>
      <a:lvl6pPr marL="457200" algn="ctr" defTabSz="99536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6pPr>
      <a:lvl7pPr marL="914400" algn="ctr" defTabSz="99536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7pPr>
      <a:lvl8pPr marL="1371600" algn="ctr" defTabSz="99536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8pPr>
      <a:lvl9pPr marL="1828800" algn="ctr" defTabSz="99536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9pPr>
    </p:titleStyle>
    <p:bodyStyle>
      <a:lvl1pPr marL="373063" indent="-373063" algn="l" defTabSz="995363" rtl="0" fontAlgn="base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038" indent="-311150" algn="l" defTabSz="995363" rtl="0" fontAlgn="base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00" indent="-247650" algn="l" defTabSz="995363" rtl="0" fontAlgn="base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1488" indent="-247650" algn="l" defTabSz="995363" rtl="0" fontAlgn="base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9963" indent="-247650" algn="l" defTabSz="995363" rtl="0" fontAlgn="base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1069022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1069022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1069022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1069022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2" descr="Налоговые льготы AI-012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0690225" cy="755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1069022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1069022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1069022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1069022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1069022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3" descr="Налоговые льготы AI-015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0690225" cy="755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1069022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3850"/>
            <a:ext cx="10693400" cy="600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4575</TotalTime>
  <Words>0</Words>
  <Application>Microsoft Office PowerPoint</Application>
  <PresentationFormat>Произвольный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Calibri</vt:lpstr>
      <vt:lpstr>Arial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Ерохина Наталья Геннадиевна</cp:lastModifiedBy>
  <cp:revision>300</cp:revision>
  <cp:lastPrinted>2015-04-09T10:52:43Z</cp:lastPrinted>
  <dcterms:modified xsi:type="dcterms:W3CDTF">2015-04-09T15:57:49Z</dcterms:modified>
</cp:coreProperties>
</file>